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20D32-363B-4B97-8024-1C6750C77C5C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8830E-B55C-4CBA-BB49-70697C6F08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696200" cy="4495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water_cyc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91662"/>
            <a:ext cx="9079339" cy="5366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2438400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High Tower Text" pitchFamily="18" charset="0"/>
              </a:rPr>
              <a:t>PRECIPITATION</a:t>
            </a:r>
            <a:endParaRPr lang="en-US" sz="2400" b="1" dirty="0">
              <a:solidFill>
                <a:srgbClr val="FFFF00"/>
              </a:solidFill>
              <a:latin typeface="High Tower Text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45212" y="4724400"/>
            <a:ext cx="259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8F8F8"/>
                </a:solidFill>
                <a:latin typeface="High Tower Text" pitchFamily="18" charset="0"/>
              </a:rPr>
              <a:t>EVAPORATION</a:t>
            </a:r>
            <a:endParaRPr lang="en-US" sz="2400" b="1" dirty="0">
              <a:solidFill>
                <a:srgbClr val="F8F8F8"/>
              </a:solidFill>
              <a:latin typeface="High Tower Text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53200" y="1905000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High Tower Text" pitchFamily="18" charset="0"/>
              </a:rPr>
              <a:t>CONDENSATION</a:t>
            </a:r>
            <a:endParaRPr lang="en-US" sz="2000" b="1" dirty="0">
              <a:solidFill>
                <a:srgbClr val="0070C0"/>
              </a:solidFill>
              <a:latin typeface="High Tower Text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4419600"/>
            <a:ext cx="1502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8F8F8"/>
                </a:solidFill>
                <a:latin typeface="High Tower Text" pitchFamily="18" charset="0"/>
              </a:rPr>
              <a:t>RUNOFF</a:t>
            </a:r>
            <a:endParaRPr lang="en-US" sz="2400" b="1" dirty="0">
              <a:solidFill>
                <a:srgbClr val="F8F8F8"/>
              </a:solidFill>
              <a:latin typeface="High Tower Text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6800" y="2895600"/>
            <a:ext cx="2890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High Tower Text" pitchFamily="18" charset="0"/>
              </a:rPr>
              <a:t>TRANSPIRATION</a:t>
            </a:r>
            <a:endParaRPr lang="en-US" sz="2400" b="1" dirty="0">
              <a:solidFill>
                <a:srgbClr val="FFFF00"/>
              </a:solidFill>
              <a:latin typeface="High Tower Text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05000" y="5638800"/>
            <a:ext cx="2847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High Tower Text" pitchFamily="18" charset="0"/>
              </a:rPr>
              <a:t>GROUNDWATER</a:t>
            </a:r>
            <a:endParaRPr lang="en-US" sz="2400" b="1" dirty="0">
              <a:latin typeface="High Tower Tex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1 -0.05575 L 0.21789 0.277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6639 L 0.00868 -0.222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WATER CYCLE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CYCLE</dc:title>
  <dc:creator>Mona Montoye</dc:creator>
  <cp:lastModifiedBy>Mona Montoye</cp:lastModifiedBy>
  <cp:revision>1</cp:revision>
  <dcterms:created xsi:type="dcterms:W3CDTF">2012-04-01T21:52:05Z</dcterms:created>
  <dcterms:modified xsi:type="dcterms:W3CDTF">2012-04-01T21:52:41Z</dcterms:modified>
</cp:coreProperties>
</file>